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2E9A03-D25F-4A4D-9705-B07199EC991C}" type="datetimeFigureOut">
              <a:rPr lang="en-US" smtClean="0"/>
              <a:t>5/14/2010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7BE1D7-82EB-47DB-8646-DC5E0234878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990600"/>
            <a:ext cx="7772400" cy="1470025"/>
          </a:xfrm>
        </p:spPr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6" name="Picture 5" descr="Jess water 1.bmp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9160328" cy="6858000"/>
          </a:xfrm>
          <a:prstGeom prst="rect">
            <a:avLst/>
          </a:prstGeom>
        </p:spPr>
      </p:pic>
      <p:sp>
        <p:nvSpPr>
          <p:cNvPr id="7" name="TextBox 6"/>
          <p:cNvSpPr txBox="1"/>
          <p:nvPr/>
        </p:nvSpPr>
        <p:spPr>
          <a:xfrm>
            <a:off x="762000" y="5334000"/>
            <a:ext cx="75438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When you’re curious,</a:t>
            </a:r>
            <a:r>
              <a:rPr lang="en-US" sz="28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you find lots of interesting things to</a:t>
            </a:r>
            <a:r>
              <a:rPr lang="en-US" sz="28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do.       ~Walt Disney</a:t>
            </a:r>
            <a:endParaRPr lang="en-US" sz="28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16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MCSD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Administrator</dc:creator>
  <cp:lastModifiedBy>Administrator</cp:lastModifiedBy>
  <cp:revision>11</cp:revision>
  <dcterms:created xsi:type="dcterms:W3CDTF">2010-05-14T13:15:41Z</dcterms:created>
  <dcterms:modified xsi:type="dcterms:W3CDTF">2010-05-14T14:59:06Z</dcterms:modified>
</cp:coreProperties>
</file>

<file path=docProps/thumbnail.jpeg>
</file>